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0" r:id="rId1"/>
  </p:sldMasterIdLst>
  <p:notesMasterIdLst>
    <p:notesMasterId r:id="rId9"/>
  </p:notesMasterIdLst>
  <p:sldIdLst>
    <p:sldId id="496" r:id="rId2"/>
    <p:sldId id="497" r:id="rId3"/>
    <p:sldId id="498" r:id="rId4"/>
    <p:sldId id="499" r:id="rId5"/>
    <p:sldId id="500" r:id="rId6"/>
    <p:sldId id="501" r:id="rId7"/>
    <p:sldId id="502" r:id="rId8"/>
  </p:sldIdLst>
  <p:sldSz cx="9144000" cy="5143500" type="screen16x9"/>
  <p:notesSz cx="6858000" cy="9144000"/>
  <p:embeddedFontLst>
    <p:embeddedFont>
      <p:font typeface="Lexend" pitchFamily="2" charset="77"/>
      <p:regular r:id="rId10"/>
      <p:bold r:id="rId11"/>
    </p:embeddedFont>
    <p:embeddedFont>
      <p:font typeface="Poppins Light" panose="00000400000000000000"/>
      <p:regular r:id="rId12"/>
      <p:bold r:id="rId13"/>
      <p:italic r:id="rId14"/>
      <p:boldItalic r:id="rId15"/>
    </p:embeddedFont>
    <p:embeddedFont>
      <p:font typeface="Proxima Nova" panose="0200050603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lay Vyahhi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38A671-E77C-4E7A-8641-5C5DCF1AD38B}">
  <a:tblStyle styleId="{AB38A671-E77C-4E7A-8641-5C5DCF1AD3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1" name="Google Shape;5041;g3dafdb2aee7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2" name="Google Shape;5042;g3dafdb2aee7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6" name="Google Shape;5046;g3dafdb2aee7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7" name="Google Shape;5047;g3dafdb2aee7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1" name="Google Shape;5051;g3dafdb2aee7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2" name="Google Shape;5052;g3dafdb2aee7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" name="Google Shape;5058;g3dafdb2aee7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9" name="Google Shape;5059;g3dafdb2aee7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6" name="Google Shape;5066;g3dd8bb4f60f_15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7" name="Google Shape;5067;g3dd8bb4f60f_15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2" name="Google Shape;5072;g3dafdb2aee7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3" name="Google Shape;5073;g3dafdb2aee7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g3dd8bb4f60f_15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8" name="Google Shape;5078;g3dd8bb4f60f_15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1">
  <p:cSld name="OBJECT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1028700" y="596646"/>
            <a:ext cx="76812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1028700" y="1584198"/>
            <a:ext cx="76812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5932170" y="4807458"/>
            <a:ext cx="27774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 rot="5400000">
            <a:off x="-1371600" y="1433322"/>
            <a:ext cx="3086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750808" y="4807458"/>
            <a:ext cx="3291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bg>
      <p:bgPr>
        <a:solidFill>
          <a:srgbClr val="00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bg>
      <p:bgPr>
        <a:solidFill>
          <a:srgbClr val="00000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 master">
  <p:cSld name="Slide 10 master">
    <p:bg>
      <p:bgPr>
        <a:solidFill>
          <a:srgbClr val="0000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6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6889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6110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0"/>
            <a:ext cx="7374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exend"/>
              <a:buNone/>
              <a:defRPr sz="21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defRPr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818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500550" y="2299775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40875" y="372575"/>
            <a:ext cx="81936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93275" y="1191450"/>
            <a:ext cx="717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green">
  <p:cSld name="Title and Content_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5700" tIns="27850" rIns="55700" bIns="27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ctrTitle"/>
          </p:nvPr>
        </p:nvSpPr>
        <p:spPr>
          <a:xfrm>
            <a:off x="278606" y="303610"/>
            <a:ext cx="85749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290524" y="4819003"/>
            <a:ext cx="3424200" cy="1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7781912" y="4819003"/>
            <a:ext cx="370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90527" y="689655"/>
            <a:ext cx="85629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exend"/>
              <a:buNone/>
              <a:defRPr sz="28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Light"/>
              <a:buChar char="●"/>
              <a:defRPr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oGVjI4Xx6D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4" name="Google Shape;5044;p540" title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9" name="Google Shape;5049;p541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4" name="Google Shape;5054;p542" title="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5" name="Google Shape;5055;p542" descr="Octopus is agentic hardware control." title="Octopus Protocol Dem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775" y="744288"/>
            <a:ext cx="7280100" cy="40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6" name="Google Shape;5056;p542"/>
          <p:cNvSpPr txBox="1"/>
          <p:nvPr/>
        </p:nvSpPr>
        <p:spPr>
          <a:xfrm>
            <a:off x="1084404" y="4853225"/>
            <a:ext cx="6911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E9ECEF"/>
                </a:solidFill>
              </a:rPr>
              <a:t>Pi install → Cloudflare tunnel → Claude Desktop calls our Pi → arm physically moves → camera sees the result. Narrated by </a:t>
            </a:r>
            <a:r>
              <a:rPr lang="en" sz="700" b="1" i="1">
                <a:solidFill>
                  <a:srgbClr val="E9ECEF"/>
                </a:solidFill>
              </a:rPr>
              <a:t>Daniel</a:t>
            </a:r>
            <a:r>
              <a:rPr lang="en" sz="700" b="1">
                <a:solidFill>
                  <a:srgbClr val="E9ECEF"/>
                </a:solidFill>
              </a:rPr>
              <a:t> (ElevenLabs).</a:t>
            </a:r>
            <a:endParaRPr sz="700" b="1">
              <a:solidFill>
                <a:srgbClr val="E9EC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1" name="Google Shape;5061;p543" title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2" name="Google Shape;5062;p543"/>
          <p:cNvPicPr preferRelativeResize="0"/>
          <p:nvPr/>
        </p:nvPicPr>
        <p:blipFill rotWithShape="1">
          <a:blip r:embed="rId4">
            <a:alphaModFix/>
          </a:blip>
          <a:srcRect l="807" t="600" r="836" b="1004"/>
          <a:stretch/>
        </p:blipFill>
        <p:spPr>
          <a:xfrm>
            <a:off x="5198850" y="363425"/>
            <a:ext cx="3635000" cy="46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3" name="Google Shape;5063;p543" title="WhatsApp Video 2026-05-06 at 04.57.51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225" y="235137"/>
            <a:ext cx="3829626" cy="4894720"/>
          </a:xfrm>
          <a:prstGeom prst="rect">
            <a:avLst/>
          </a:prstGeom>
          <a:noFill/>
          <a:ln>
            <a:noFill/>
          </a:ln>
        </p:spPr>
      </p:pic>
      <p:sp>
        <p:nvSpPr>
          <p:cNvPr id="5064" name="Google Shape;5064;p543"/>
          <p:cNvSpPr txBox="1"/>
          <p:nvPr/>
        </p:nvSpPr>
        <p:spPr>
          <a:xfrm>
            <a:off x="296015" y="4553375"/>
            <a:ext cx="4708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5240"/>
                </a:solidFill>
              </a:rPr>
              <a:t>One install command. ~20 minutes. Every connected peripheral becomes a typed, agent-callable MCP tool.</a:t>
            </a:r>
            <a:endParaRPr sz="700" b="1">
              <a:solidFill>
                <a:srgbClr val="FF524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9" name="Google Shape;5069;p544" title="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0" name="Google Shape;5070;p5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73" y="3513150"/>
            <a:ext cx="8465925" cy="11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5" name="Google Shape;5075;p545" title="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0" name="Google Shape;5080;p546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mo Day Spring 2024">
  <a:themeElements>
    <a:clrScheme name="Spearmint">
      <a:dk1>
        <a:srgbClr val="202729"/>
      </a:dk1>
      <a:lt1>
        <a:srgbClr val="EDEDED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Macintosh PowerPoint</Application>
  <PresentationFormat>On-screen Show (16:9)</PresentationFormat>
  <Paragraphs>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Poppins Light</vt:lpstr>
      <vt:lpstr>Lexend</vt:lpstr>
      <vt:lpstr>Proxima Nova</vt:lpstr>
      <vt:lpstr>Demo Day Spring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Quilee Simeon</cp:lastModifiedBy>
  <cp:revision>1</cp:revision>
  <dcterms:modified xsi:type="dcterms:W3CDTF">2026-05-09T03:58:05Z</dcterms:modified>
</cp:coreProperties>
</file>